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8" r:id="rId3"/>
    <p:sldId id="270" r:id="rId4"/>
    <p:sldId id="269" r:id="rId5"/>
    <p:sldId id="271" r:id="rId6"/>
    <p:sldId id="263" r:id="rId7"/>
    <p:sldId id="273" r:id="rId8"/>
    <p:sldId id="258" r:id="rId9"/>
    <p:sldId id="274" r:id="rId10"/>
    <p:sldId id="275" r:id="rId11"/>
    <p:sldId id="264" r:id="rId12"/>
    <p:sldId id="265" r:id="rId13"/>
    <p:sldId id="27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BA953F-19E9-47E6-A38B-FEFB0242EE2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FA1B912E-F864-4E29-A373-8816846BD0BD}">
      <dgm:prSet phldrT="[Texto]"/>
      <dgm:spPr/>
      <dgm:t>
        <a:bodyPr/>
        <a:lstStyle/>
        <a:p>
          <a:r>
            <a:rPr lang="es-AR" dirty="0"/>
            <a:t>Si</a:t>
          </a:r>
        </a:p>
        <a:p>
          <a:r>
            <a:rPr lang="es-AR" dirty="0"/>
            <a:t>¿Cómo?</a:t>
          </a:r>
        </a:p>
        <a:p>
          <a:r>
            <a:rPr lang="es-AR" dirty="0"/>
            <a:t>(11 respuestas)</a:t>
          </a:r>
        </a:p>
      </dgm:t>
    </dgm:pt>
    <dgm:pt modelId="{2512B5CC-518F-4E17-8498-E9BEB9B09B73}" type="parTrans" cxnId="{A32DA8DA-6CDD-4215-B32B-3862237A327F}">
      <dgm:prSet/>
      <dgm:spPr/>
      <dgm:t>
        <a:bodyPr/>
        <a:lstStyle/>
        <a:p>
          <a:endParaRPr lang="es-AR"/>
        </a:p>
      </dgm:t>
    </dgm:pt>
    <dgm:pt modelId="{3F9341AB-988E-481A-BDD7-A0C77CA07B4B}" type="sibTrans" cxnId="{A32DA8DA-6CDD-4215-B32B-3862237A327F}">
      <dgm:prSet/>
      <dgm:spPr/>
      <dgm:t>
        <a:bodyPr/>
        <a:lstStyle/>
        <a:p>
          <a:endParaRPr lang="es-AR"/>
        </a:p>
      </dgm:t>
    </dgm:pt>
    <dgm:pt modelId="{8B005D1D-7EBA-43A5-8C4D-0361EE357579}">
      <dgm:prSet phldrT="[Texto]"/>
      <dgm:spPr/>
      <dgm:t>
        <a:bodyPr/>
        <a:lstStyle/>
        <a:p>
          <a:r>
            <a:rPr lang="es-AR" dirty="0"/>
            <a:t>Análisis de secuencias.</a:t>
          </a:r>
        </a:p>
      </dgm:t>
    </dgm:pt>
    <dgm:pt modelId="{381BAAB1-7E10-47B9-AE1F-29F45459D90A}" type="parTrans" cxnId="{42B62D25-6E26-4B6D-8A24-9F2047E42651}">
      <dgm:prSet/>
      <dgm:spPr/>
      <dgm:t>
        <a:bodyPr/>
        <a:lstStyle/>
        <a:p>
          <a:endParaRPr lang="es-AR"/>
        </a:p>
      </dgm:t>
    </dgm:pt>
    <dgm:pt modelId="{920D680E-A440-45EC-8E39-06FF5AD8A6DC}" type="sibTrans" cxnId="{42B62D25-6E26-4B6D-8A24-9F2047E42651}">
      <dgm:prSet/>
      <dgm:spPr/>
      <dgm:t>
        <a:bodyPr/>
        <a:lstStyle/>
        <a:p>
          <a:endParaRPr lang="es-AR"/>
        </a:p>
      </dgm:t>
    </dgm:pt>
    <dgm:pt modelId="{B0B9537A-3043-4EE1-AEBD-B6090A21590C}">
      <dgm:prSet phldrT="[Texto]"/>
      <dgm:spPr/>
      <dgm:t>
        <a:bodyPr/>
        <a:lstStyle/>
        <a:p>
          <a:r>
            <a:rPr lang="es-AR" dirty="0"/>
            <a:t>Implementando el formato.</a:t>
          </a:r>
        </a:p>
      </dgm:t>
    </dgm:pt>
    <dgm:pt modelId="{7C333A8F-393D-46A8-97D1-7A8B321C04AA}" type="parTrans" cxnId="{2C2C245E-93D2-4EF9-A64B-AC9D2B812FCB}">
      <dgm:prSet/>
      <dgm:spPr/>
      <dgm:t>
        <a:bodyPr/>
        <a:lstStyle/>
        <a:p>
          <a:endParaRPr lang="es-AR"/>
        </a:p>
      </dgm:t>
    </dgm:pt>
    <dgm:pt modelId="{CE5B1606-899F-4E0E-A38F-64E2B6AD0D80}" type="sibTrans" cxnId="{2C2C245E-93D2-4EF9-A64B-AC9D2B812FCB}">
      <dgm:prSet/>
      <dgm:spPr/>
      <dgm:t>
        <a:bodyPr/>
        <a:lstStyle/>
        <a:p>
          <a:endParaRPr lang="es-AR"/>
        </a:p>
      </dgm:t>
    </dgm:pt>
    <dgm:pt modelId="{6962794F-37AE-4161-8640-CF1220044068}">
      <dgm:prSet phldrT="[Texto]"/>
      <dgm:spPr/>
      <dgm:t>
        <a:bodyPr/>
        <a:lstStyle/>
        <a:p>
          <a:r>
            <a:rPr lang="es-AR" dirty="0"/>
            <a:t>No </a:t>
          </a:r>
        </a:p>
        <a:p>
          <a:r>
            <a:rPr lang="es-AR" dirty="0"/>
            <a:t>¿Por qué?</a:t>
          </a:r>
        </a:p>
        <a:p>
          <a:r>
            <a:rPr lang="es-AR" dirty="0"/>
            <a:t>(9 respuestas)</a:t>
          </a:r>
        </a:p>
      </dgm:t>
    </dgm:pt>
    <dgm:pt modelId="{2F143343-105C-4C56-A5A2-FCD444864440}" type="parTrans" cxnId="{90E0125F-3F84-44E3-A339-1FCA77FF761B}">
      <dgm:prSet/>
      <dgm:spPr/>
      <dgm:t>
        <a:bodyPr/>
        <a:lstStyle/>
        <a:p>
          <a:endParaRPr lang="es-AR"/>
        </a:p>
      </dgm:t>
    </dgm:pt>
    <dgm:pt modelId="{9C93F4FD-D62F-4E00-B16A-BA10DE376DEE}" type="sibTrans" cxnId="{90E0125F-3F84-44E3-A339-1FCA77FF761B}">
      <dgm:prSet/>
      <dgm:spPr/>
      <dgm:t>
        <a:bodyPr/>
        <a:lstStyle/>
        <a:p>
          <a:endParaRPr lang="es-AR"/>
        </a:p>
      </dgm:t>
    </dgm:pt>
    <dgm:pt modelId="{0A7E1604-E508-4DDE-B51A-840689FF80C0}">
      <dgm:prSet phldrT="[Texto]"/>
      <dgm:spPr/>
      <dgm:t>
        <a:bodyPr/>
        <a:lstStyle/>
        <a:p>
          <a:r>
            <a:rPr lang="es-AR" dirty="0"/>
            <a:t>Por falta de tiempo para desarrollar contenidos.</a:t>
          </a:r>
        </a:p>
      </dgm:t>
    </dgm:pt>
    <dgm:pt modelId="{D8FE7810-9489-48A3-871D-0BEECE2C023C}" type="parTrans" cxnId="{8C4E5140-3972-48B5-AD74-73F17A7405C2}">
      <dgm:prSet/>
      <dgm:spPr/>
      <dgm:t>
        <a:bodyPr/>
        <a:lstStyle/>
        <a:p>
          <a:endParaRPr lang="es-AR"/>
        </a:p>
      </dgm:t>
    </dgm:pt>
    <dgm:pt modelId="{A5B5F942-68DF-47AE-8F0C-E8FAA65A2A84}" type="sibTrans" cxnId="{8C4E5140-3972-48B5-AD74-73F17A7405C2}">
      <dgm:prSet/>
      <dgm:spPr/>
      <dgm:t>
        <a:bodyPr/>
        <a:lstStyle/>
        <a:p>
          <a:endParaRPr lang="es-AR"/>
        </a:p>
      </dgm:t>
    </dgm:pt>
    <dgm:pt modelId="{77E8D275-C16B-41E2-9FD1-A5D6A761F079}">
      <dgm:prSet phldrT="[Texto]"/>
      <dgm:spPr/>
      <dgm:t>
        <a:bodyPr/>
        <a:lstStyle/>
        <a:p>
          <a:r>
            <a:rPr lang="es-MX" dirty="0"/>
            <a:t>Contenidos disciplinarios y didácticos generales.</a:t>
          </a:r>
          <a:endParaRPr lang="es-AR" dirty="0"/>
        </a:p>
      </dgm:t>
    </dgm:pt>
    <dgm:pt modelId="{B92FCB4B-3697-43F8-B2C5-CF42E6C9C35D}" type="parTrans" cxnId="{E494F4F9-1CE4-4912-9A87-22A2A71137B2}">
      <dgm:prSet/>
      <dgm:spPr/>
      <dgm:t>
        <a:bodyPr/>
        <a:lstStyle/>
        <a:p>
          <a:endParaRPr lang="es-AR"/>
        </a:p>
      </dgm:t>
    </dgm:pt>
    <dgm:pt modelId="{D30C0764-0D7C-4FFC-8F16-4B495CBB0B84}" type="sibTrans" cxnId="{E494F4F9-1CE4-4912-9A87-22A2A71137B2}">
      <dgm:prSet/>
      <dgm:spPr/>
      <dgm:t>
        <a:bodyPr/>
        <a:lstStyle/>
        <a:p>
          <a:endParaRPr lang="es-AR"/>
        </a:p>
      </dgm:t>
    </dgm:pt>
    <dgm:pt modelId="{68BD9B5A-3F55-4BFA-A4B2-575489F0F49F}">
      <dgm:prSet phldrT="[Texto]"/>
      <dgm:spPr/>
      <dgm:t>
        <a:bodyPr/>
        <a:lstStyle/>
        <a:p>
          <a:r>
            <a:rPr lang="es-AR" dirty="0"/>
            <a:t>Respetando el formato, en matemática.</a:t>
          </a:r>
        </a:p>
      </dgm:t>
    </dgm:pt>
    <dgm:pt modelId="{1F5E934B-EB91-4BF0-B8C0-47C53010845C}" type="parTrans" cxnId="{4F8334BA-BB9F-4DD3-B6B1-1439E9DA2900}">
      <dgm:prSet/>
      <dgm:spPr/>
    </dgm:pt>
    <dgm:pt modelId="{D7BC8313-30E7-4952-BB84-90586195DD4F}" type="sibTrans" cxnId="{4F8334BA-BB9F-4DD3-B6B1-1439E9DA2900}">
      <dgm:prSet/>
      <dgm:spPr/>
    </dgm:pt>
    <dgm:pt modelId="{5FC01FD7-49B8-427E-9A12-9AF3E40FC1AA}">
      <dgm:prSet phldrT="[Texto]"/>
      <dgm:spPr/>
      <dgm:t>
        <a:bodyPr/>
        <a:lstStyle/>
        <a:p>
          <a:r>
            <a:rPr lang="es-MX" dirty="0"/>
            <a:t>Enseñanza para la comprensión y Heterogeneidad.</a:t>
          </a:r>
          <a:endParaRPr lang="es-AR" dirty="0"/>
        </a:p>
      </dgm:t>
    </dgm:pt>
    <dgm:pt modelId="{16E78465-E345-420D-A45F-DD306B710A71}" type="parTrans" cxnId="{CD96CB8A-5F3F-4D3E-9868-88E99DBEF693}">
      <dgm:prSet/>
      <dgm:spPr/>
    </dgm:pt>
    <dgm:pt modelId="{9E57EC59-0836-4804-8921-FD0306AEDC64}" type="sibTrans" cxnId="{CD96CB8A-5F3F-4D3E-9868-88E99DBEF693}">
      <dgm:prSet/>
      <dgm:spPr/>
    </dgm:pt>
    <dgm:pt modelId="{BBAB6AD2-B55A-4043-9B66-6E4548A5EF12}">
      <dgm:prSet phldrT="[Texto]"/>
      <dgm:spPr/>
      <dgm:t>
        <a:bodyPr/>
        <a:lstStyle/>
        <a:p>
          <a:r>
            <a:rPr lang="es-AR" dirty="0"/>
            <a:t>Propuestas aplicadas.</a:t>
          </a:r>
        </a:p>
      </dgm:t>
    </dgm:pt>
    <dgm:pt modelId="{BD51B0F9-1BB7-43F3-A735-76710CB3ECE3}" type="parTrans" cxnId="{7EB391F0-0CC7-466B-AFB7-BF9B5411877B}">
      <dgm:prSet/>
      <dgm:spPr/>
    </dgm:pt>
    <dgm:pt modelId="{20451560-D731-4E5A-A84B-6870CF5D3883}" type="sibTrans" cxnId="{7EB391F0-0CC7-466B-AFB7-BF9B5411877B}">
      <dgm:prSet/>
      <dgm:spPr/>
    </dgm:pt>
    <dgm:pt modelId="{AB26B1AF-BAB2-4ADB-8EA8-77A280040EC9}">
      <dgm:prSet phldrT="[Texto]"/>
      <dgm:spPr/>
      <dgm:t>
        <a:bodyPr/>
        <a:lstStyle/>
        <a:p>
          <a:r>
            <a:rPr lang="es-AR" dirty="0"/>
            <a:t>Falta de capacitación.</a:t>
          </a:r>
        </a:p>
      </dgm:t>
    </dgm:pt>
    <dgm:pt modelId="{C2E6B648-8D96-41D4-A91D-38A02C423926}" type="parTrans" cxnId="{615FFC57-AD16-4981-BCB3-1AADEDA219B0}">
      <dgm:prSet/>
      <dgm:spPr/>
    </dgm:pt>
    <dgm:pt modelId="{6B25AA0B-6779-44F1-8C00-BC942813E90D}" type="sibTrans" cxnId="{615FFC57-AD16-4981-BCB3-1AADEDA219B0}">
      <dgm:prSet/>
      <dgm:spPr/>
    </dgm:pt>
    <dgm:pt modelId="{3375A5DF-3E12-4E70-9FBE-09831E1248E7}">
      <dgm:prSet phldrT="[Texto]"/>
      <dgm:spPr/>
      <dgm:t>
        <a:bodyPr/>
        <a:lstStyle/>
        <a:p>
          <a:r>
            <a:rPr lang="es-AR" dirty="0"/>
            <a:t>Por estar a cargo de UC del campo general.</a:t>
          </a:r>
        </a:p>
      </dgm:t>
    </dgm:pt>
    <dgm:pt modelId="{EF6692A7-4006-4D15-B2BC-9F266DBA6A54}" type="parTrans" cxnId="{A546B4A0-833D-40C9-AB7A-94D0B36B8987}">
      <dgm:prSet/>
      <dgm:spPr/>
    </dgm:pt>
    <dgm:pt modelId="{9AA0277C-9882-49C5-9900-23CACB4C6E4F}" type="sibTrans" cxnId="{A546B4A0-833D-40C9-AB7A-94D0B36B8987}">
      <dgm:prSet/>
      <dgm:spPr/>
    </dgm:pt>
    <dgm:pt modelId="{B4AE0255-5C37-4912-BDC9-0557B06DDD4E}">
      <dgm:prSet phldrT="[Texto]"/>
      <dgm:spPr/>
      <dgm:t>
        <a:bodyPr/>
        <a:lstStyle/>
        <a:p>
          <a:r>
            <a:rPr lang="es-AR" dirty="0"/>
            <a:t>No resulta operativo.</a:t>
          </a:r>
        </a:p>
      </dgm:t>
    </dgm:pt>
    <dgm:pt modelId="{2A43B6C4-6523-4FC1-A7BE-E05AD4A0027F}" type="parTrans" cxnId="{3E22E12C-2A11-4DD1-83EB-A0CAB6FA9CF9}">
      <dgm:prSet/>
      <dgm:spPr/>
    </dgm:pt>
    <dgm:pt modelId="{BB3D51AD-028B-422C-A257-E602920E5133}" type="sibTrans" cxnId="{3E22E12C-2A11-4DD1-83EB-A0CAB6FA9CF9}">
      <dgm:prSet/>
      <dgm:spPr/>
    </dgm:pt>
    <dgm:pt modelId="{EC0BE808-DBDE-47DC-B521-192DFD3122F8}" type="pres">
      <dgm:prSet presAssocID="{9CBA953F-19E9-47E6-A38B-FEFB0242EE2B}" presName="Name0" presStyleCnt="0">
        <dgm:presLayoutVars>
          <dgm:dir/>
          <dgm:animLvl val="lvl"/>
          <dgm:resizeHandles val="exact"/>
        </dgm:presLayoutVars>
      </dgm:prSet>
      <dgm:spPr/>
    </dgm:pt>
    <dgm:pt modelId="{55BDA617-E71E-438C-97C4-2798A49F792C}" type="pres">
      <dgm:prSet presAssocID="{FA1B912E-F864-4E29-A373-8816846BD0BD}" presName="composite" presStyleCnt="0"/>
      <dgm:spPr/>
    </dgm:pt>
    <dgm:pt modelId="{AA91753B-7A37-4A7A-B0F5-1C0803F08155}" type="pres">
      <dgm:prSet presAssocID="{FA1B912E-F864-4E29-A373-8816846BD0BD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070B495D-E992-4BC8-BDD7-1A42DE408ADA}" type="pres">
      <dgm:prSet presAssocID="{FA1B912E-F864-4E29-A373-8816846BD0BD}" presName="desTx" presStyleLbl="alignAccFollowNode1" presStyleIdx="0" presStyleCnt="2">
        <dgm:presLayoutVars>
          <dgm:bulletEnabled val="1"/>
        </dgm:presLayoutVars>
      </dgm:prSet>
      <dgm:spPr/>
    </dgm:pt>
    <dgm:pt modelId="{5FAC26BE-BE9C-4D32-8461-31C16FB188F2}" type="pres">
      <dgm:prSet presAssocID="{3F9341AB-988E-481A-BDD7-A0C77CA07B4B}" presName="space" presStyleCnt="0"/>
      <dgm:spPr/>
    </dgm:pt>
    <dgm:pt modelId="{F6581E0B-7075-4789-A025-B79F71292E00}" type="pres">
      <dgm:prSet presAssocID="{6962794F-37AE-4161-8640-CF1220044068}" presName="composite" presStyleCnt="0"/>
      <dgm:spPr/>
    </dgm:pt>
    <dgm:pt modelId="{DCE97831-8768-4ED5-BD2E-E48323D897D8}" type="pres">
      <dgm:prSet presAssocID="{6962794F-37AE-4161-8640-CF1220044068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F652B975-9CE5-4B05-8638-A70E9C00BE2B}" type="pres">
      <dgm:prSet presAssocID="{6962794F-37AE-4161-8640-CF1220044068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FA5F290F-3956-4295-B6CE-498D86D31590}" type="presOf" srcId="{9CBA953F-19E9-47E6-A38B-FEFB0242EE2B}" destId="{EC0BE808-DBDE-47DC-B521-192DFD3122F8}" srcOrd="0" destOrd="0" presId="urn:microsoft.com/office/officeart/2005/8/layout/hList1"/>
    <dgm:cxn modelId="{42B62D25-6E26-4B6D-8A24-9F2047E42651}" srcId="{FA1B912E-F864-4E29-A373-8816846BD0BD}" destId="{8B005D1D-7EBA-43A5-8C4D-0361EE357579}" srcOrd="0" destOrd="0" parTransId="{381BAAB1-7E10-47B9-AE1F-29F45459D90A}" sibTransId="{920D680E-A440-45EC-8E39-06FF5AD8A6DC}"/>
    <dgm:cxn modelId="{3E22E12C-2A11-4DD1-83EB-A0CAB6FA9CF9}" srcId="{6962794F-37AE-4161-8640-CF1220044068}" destId="{B4AE0255-5C37-4912-BDC9-0557B06DDD4E}" srcOrd="4" destOrd="0" parTransId="{2A43B6C4-6523-4FC1-A7BE-E05AD4A0027F}" sibTransId="{BB3D51AD-028B-422C-A257-E602920E5133}"/>
    <dgm:cxn modelId="{85057F2D-8651-493C-A157-0DFE681DDB18}" type="presOf" srcId="{68BD9B5A-3F55-4BFA-A4B2-575489F0F49F}" destId="{070B495D-E992-4BC8-BDD7-1A42DE408ADA}" srcOrd="0" destOrd="1" presId="urn:microsoft.com/office/officeart/2005/8/layout/hList1"/>
    <dgm:cxn modelId="{CB410B33-AC32-480F-BD85-A4A74F91B1BB}" type="presOf" srcId="{B0B9537A-3043-4EE1-AEBD-B6090A21590C}" destId="{070B495D-E992-4BC8-BDD7-1A42DE408ADA}" srcOrd="0" destOrd="2" presId="urn:microsoft.com/office/officeart/2005/8/layout/hList1"/>
    <dgm:cxn modelId="{8C4E5140-3972-48B5-AD74-73F17A7405C2}" srcId="{6962794F-37AE-4161-8640-CF1220044068}" destId="{0A7E1604-E508-4DDE-B51A-840689FF80C0}" srcOrd="0" destOrd="0" parTransId="{D8FE7810-9489-48A3-871D-0BEECE2C023C}" sibTransId="{A5B5F942-68DF-47AE-8F0C-E8FAA65A2A84}"/>
    <dgm:cxn modelId="{2C2C245E-93D2-4EF9-A64B-AC9D2B812FCB}" srcId="{FA1B912E-F864-4E29-A373-8816846BD0BD}" destId="{B0B9537A-3043-4EE1-AEBD-B6090A21590C}" srcOrd="2" destOrd="0" parTransId="{7C333A8F-393D-46A8-97D1-7A8B321C04AA}" sibTransId="{CE5B1606-899F-4E0E-A38F-64E2B6AD0D80}"/>
    <dgm:cxn modelId="{90E0125F-3F84-44E3-A339-1FCA77FF761B}" srcId="{9CBA953F-19E9-47E6-A38B-FEFB0242EE2B}" destId="{6962794F-37AE-4161-8640-CF1220044068}" srcOrd="1" destOrd="0" parTransId="{2F143343-105C-4C56-A5A2-FCD444864440}" sibTransId="{9C93F4FD-D62F-4E00-B16A-BA10DE376DEE}"/>
    <dgm:cxn modelId="{94481D66-4B28-4F60-956E-3C3F7BC2490C}" type="presOf" srcId="{AB26B1AF-BAB2-4ADB-8EA8-77A280040EC9}" destId="{F652B975-9CE5-4B05-8638-A70E9C00BE2B}" srcOrd="0" destOrd="2" presId="urn:microsoft.com/office/officeart/2005/8/layout/hList1"/>
    <dgm:cxn modelId="{834C116D-0F6F-4B7E-B56A-0A0D7EBCC304}" type="presOf" srcId="{5FC01FD7-49B8-427E-9A12-9AF3E40FC1AA}" destId="{070B495D-E992-4BC8-BDD7-1A42DE408ADA}" srcOrd="0" destOrd="3" presId="urn:microsoft.com/office/officeart/2005/8/layout/hList1"/>
    <dgm:cxn modelId="{69C8C357-E53B-45B8-8FD6-9AE15665A536}" type="presOf" srcId="{6962794F-37AE-4161-8640-CF1220044068}" destId="{DCE97831-8768-4ED5-BD2E-E48323D897D8}" srcOrd="0" destOrd="0" presId="urn:microsoft.com/office/officeart/2005/8/layout/hList1"/>
    <dgm:cxn modelId="{615FFC57-AD16-4981-BCB3-1AADEDA219B0}" srcId="{6962794F-37AE-4161-8640-CF1220044068}" destId="{AB26B1AF-BAB2-4ADB-8EA8-77A280040EC9}" srcOrd="2" destOrd="0" parTransId="{C2E6B648-8D96-41D4-A91D-38A02C423926}" sibTransId="{6B25AA0B-6779-44F1-8C00-BC942813E90D}"/>
    <dgm:cxn modelId="{07B5667C-AA9A-431C-B468-9521F828AAD9}" type="presOf" srcId="{FA1B912E-F864-4E29-A373-8816846BD0BD}" destId="{AA91753B-7A37-4A7A-B0F5-1C0803F08155}" srcOrd="0" destOrd="0" presId="urn:microsoft.com/office/officeart/2005/8/layout/hList1"/>
    <dgm:cxn modelId="{AABC2680-F513-470E-B8C1-BB5F7BBA4DE1}" type="presOf" srcId="{BBAB6AD2-B55A-4043-9B66-6E4548A5EF12}" destId="{070B495D-E992-4BC8-BDD7-1A42DE408ADA}" srcOrd="0" destOrd="4" presId="urn:microsoft.com/office/officeart/2005/8/layout/hList1"/>
    <dgm:cxn modelId="{CD96CB8A-5F3F-4D3E-9868-88E99DBEF693}" srcId="{FA1B912E-F864-4E29-A373-8816846BD0BD}" destId="{5FC01FD7-49B8-427E-9A12-9AF3E40FC1AA}" srcOrd="3" destOrd="0" parTransId="{16E78465-E345-420D-A45F-DD306B710A71}" sibTransId="{9E57EC59-0836-4804-8921-FD0306AEDC64}"/>
    <dgm:cxn modelId="{A546B4A0-833D-40C9-AB7A-94D0B36B8987}" srcId="{6962794F-37AE-4161-8640-CF1220044068}" destId="{3375A5DF-3E12-4E70-9FBE-09831E1248E7}" srcOrd="3" destOrd="0" parTransId="{EF6692A7-4006-4D15-B2BC-9F266DBA6A54}" sibTransId="{9AA0277C-9882-49C5-9900-23CACB4C6E4F}"/>
    <dgm:cxn modelId="{075917A8-2F8F-4987-BF3B-0744BADDAB37}" type="presOf" srcId="{77E8D275-C16B-41E2-9FD1-A5D6A761F079}" destId="{F652B975-9CE5-4B05-8638-A70E9C00BE2B}" srcOrd="0" destOrd="1" presId="urn:microsoft.com/office/officeart/2005/8/layout/hList1"/>
    <dgm:cxn modelId="{5567E5AE-7608-492D-A369-740F3CBF9067}" type="presOf" srcId="{3375A5DF-3E12-4E70-9FBE-09831E1248E7}" destId="{F652B975-9CE5-4B05-8638-A70E9C00BE2B}" srcOrd="0" destOrd="3" presId="urn:microsoft.com/office/officeart/2005/8/layout/hList1"/>
    <dgm:cxn modelId="{4F8334BA-BB9F-4DD3-B6B1-1439E9DA2900}" srcId="{FA1B912E-F864-4E29-A373-8816846BD0BD}" destId="{68BD9B5A-3F55-4BFA-A4B2-575489F0F49F}" srcOrd="1" destOrd="0" parTransId="{1F5E934B-EB91-4BF0-B8C0-47C53010845C}" sibTransId="{D7BC8313-30E7-4952-BB84-90586195DD4F}"/>
    <dgm:cxn modelId="{894314C3-345E-403F-B761-BF2F98E8B083}" type="presOf" srcId="{0A7E1604-E508-4DDE-B51A-840689FF80C0}" destId="{F652B975-9CE5-4B05-8638-A70E9C00BE2B}" srcOrd="0" destOrd="0" presId="urn:microsoft.com/office/officeart/2005/8/layout/hList1"/>
    <dgm:cxn modelId="{A32DA8DA-6CDD-4215-B32B-3862237A327F}" srcId="{9CBA953F-19E9-47E6-A38B-FEFB0242EE2B}" destId="{FA1B912E-F864-4E29-A373-8816846BD0BD}" srcOrd="0" destOrd="0" parTransId="{2512B5CC-518F-4E17-8498-E9BEB9B09B73}" sibTransId="{3F9341AB-988E-481A-BDD7-A0C77CA07B4B}"/>
    <dgm:cxn modelId="{6248ACE0-999D-464C-AB08-556045191EA8}" type="presOf" srcId="{B4AE0255-5C37-4912-BDC9-0557B06DDD4E}" destId="{F652B975-9CE5-4B05-8638-A70E9C00BE2B}" srcOrd="0" destOrd="4" presId="urn:microsoft.com/office/officeart/2005/8/layout/hList1"/>
    <dgm:cxn modelId="{E3469EEF-6238-4956-A22E-8F42B0B1A14F}" type="presOf" srcId="{8B005D1D-7EBA-43A5-8C4D-0361EE357579}" destId="{070B495D-E992-4BC8-BDD7-1A42DE408ADA}" srcOrd="0" destOrd="0" presId="urn:microsoft.com/office/officeart/2005/8/layout/hList1"/>
    <dgm:cxn modelId="{7EB391F0-0CC7-466B-AFB7-BF9B5411877B}" srcId="{FA1B912E-F864-4E29-A373-8816846BD0BD}" destId="{BBAB6AD2-B55A-4043-9B66-6E4548A5EF12}" srcOrd="4" destOrd="0" parTransId="{BD51B0F9-1BB7-43F3-A735-76710CB3ECE3}" sibTransId="{20451560-D731-4E5A-A84B-6870CF5D3883}"/>
    <dgm:cxn modelId="{E494F4F9-1CE4-4912-9A87-22A2A71137B2}" srcId="{6962794F-37AE-4161-8640-CF1220044068}" destId="{77E8D275-C16B-41E2-9FD1-A5D6A761F079}" srcOrd="1" destOrd="0" parTransId="{B92FCB4B-3697-43F8-B2C5-CF42E6C9C35D}" sibTransId="{D30C0764-0D7C-4FFC-8F16-4B495CBB0B84}"/>
    <dgm:cxn modelId="{E41FD6BA-29DC-4FA1-8940-49C834EE8D36}" type="presParOf" srcId="{EC0BE808-DBDE-47DC-B521-192DFD3122F8}" destId="{55BDA617-E71E-438C-97C4-2798A49F792C}" srcOrd="0" destOrd="0" presId="urn:microsoft.com/office/officeart/2005/8/layout/hList1"/>
    <dgm:cxn modelId="{DFA0D14C-AB5E-40C1-8F6F-220F33CEA333}" type="presParOf" srcId="{55BDA617-E71E-438C-97C4-2798A49F792C}" destId="{AA91753B-7A37-4A7A-B0F5-1C0803F08155}" srcOrd="0" destOrd="0" presId="urn:microsoft.com/office/officeart/2005/8/layout/hList1"/>
    <dgm:cxn modelId="{EF66E503-6087-4414-84E8-684077DEC648}" type="presParOf" srcId="{55BDA617-E71E-438C-97C4-2798A49F792C}" destId="{070B495D-E992-4BC8-BDD7-1A42DE408ADA}" srcOrd="1" destOrd="0" presId="urn:microsoft.com/office/officeart/2005/8/layout/hList1"/>
    <dgm:cxn modelId="{6B915B26-99AC-4CF3-871B-F71083E9CC7F}" type="presParOf" srcId="{EC0BE808-DBDE-47DC-B521-192DFD3122F8}" destId="{5FAC26BE-BE9C-4D32-8461-31C16FB188F2}" srcOrd="1" destOrd="0" presId="urn:microsoft.com/office/officeart/2005/8/layout/hList1"/>
    <dgm:cxn modelId="{514C4804-04EB-4380-87C2-F49F1AFD80D5}" type="presParOf" srcId="{EC0BE808-DBDE-47DC-B521-192DFD3122F8}" destId="{F6581E0B-7075-4789-A025-B79F71292E00}" srcOrd="2" destOrd="0" presId="urn:microsoft.com/office/officeart/2005/8/layout/hList1"/>
    <dgm:cxn modelId="{8DACA83C-826B-4E86-8776-CA31BB0128CB}" type="presParOf" srcId="{F6581E0B-7075-4789-A025-B79F71292E00}" destId="{DCE97831-8768-4ED5-BD2E-E48323D897D8}" srcOrd="0" destOrd="0" presId="urn:microsoft.com/office/officeart/2005/8/layout/hList1"/>
    <dgm:cxn modelId="{665D3926-B2F0-4B1F-A580-0DD82EA37017}" type="presParOf" srcId="{F6581E0B-7075-4789-A025-B79F71292E00}" destId="{F652B975-9CE5-4B05-8638-A70E9C00BE2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91753B-7A37-4A7A-B0F5-1C0803F08155}">
      <dsp:nvSpPr>
        <dsp:cNvPr id="0" name=""/>
        <dsp:cNvSpPr/>
      </dsp:nvSpPr>
      <dsp:spPr>
        <a:xfrm>
          <a:off x="40" y="40480"/>
          <a:ext cx="3874384" cy="13833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300" kern="1200" dirty="0"/>
            <a:t>Si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300" kern="1200" dirty="0"/>
            <a:t>¿Cómo?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300" kern="1200" dirty="0"/>
            <a:t>(11 respuestas)</a:t>
          </a:r>
        </a:p>
      </dsp:txBody>
      <dsp:txXfrm>
        <a:off x="40" y="40480"/>
        <a:ext cx="3874384" cy="1383374"/>
      </dsp:txXfrm>
    </dsp:sp>
    <dsp:sp modelId="{070B495D-E992-4BC8-BDD7-1A42DE408ADA}">
      <dsp:nvSpPr>
        <dsp:cNvPr id="0" name=""/>
        <dsp:cNvSpPr/>
      </dsp:nvSpPr>
      <dsp:spPr>
        <a:xfrm>
          <a:off x="40" y="1423854"/>
          <a:ext cx="3874384" cy="34092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AR" sz="2300" kern="1200" dirty="0"/>
            <a:t>Análisis de secuencias.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AR" sz="2300" kern="1200" dirty="0"/>
            <a:t>Respetando el formato, en matemática.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AR" sz="2300" kern="1200" dirty="0"/>
            <a:t>Implementando el formato.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300" kern="1200" dirty="0"/>
            <a:t>Enseñanza para la comprensión y Heterogeneidad.</a:t>
          </a:r>
          <a:endParaRPr lang="es-AR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AR" sz="2300" kern="1200" dirty="0"/>
            <a:t>Propuestas aplicadas.</a:t>
          </a:r>
        </a:p>
      </dsp:txBody>
      <dsp:txXfrm>
        <a:off x="40" y="1423854"/>
        <a:ext cx="3874384" cy="3409289"/>
      </dsp:txXfrm>
    </dsp:sp>
    <dsp:sp modelId="{DCE97831-8768-4ED5-BD2E-E48323D897D8}">
      <dsp:nvSpPr>
        <dsp:cNvPr id="0" name=""/>
        <dsp:cNvSpPr/>
      </dsp:nvSpPr>
      <dsp:spPr>
        <a:xfrm>
          <a:off x="4416838" y="40480"/>
          <a:ext cx="3874384" cy="13833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300" kern="1200" dirty="0"/>
            <a:t>No 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300" kern="1200" dirty="0"/>
            <a:t>¿Por qué?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300" kern="1200" dirty="0"/>
            <a:t>(9 respuestas)</a:t>
          </a:r>
        </a:p>
      </dsp:txBody>
      <dsp:txXfrm>
        <a:off x="4416838" y="40480"/>
        <a:ext cx="3874384" cy="1383374"/>
      </dsp:txXfrm>
    </dsp:sp>
    <dsp:sp modelId="{F652B975-9CE5-4B05-8638-A70E9C00BE2B}">
      <dsp:nvSpPr>
        <dsp:cNvPr id="0" name=""/>
        <dsp:cNvSpPr/>
      </dsp:nvSpPr>
      <dsp:spPr>
        <a:xfrm>
          <a:off x="4416838" y="1423854"/>
          <a:ext cx="3874384" cy="34092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AR" sz="2300" kern="1200" dirty="0"/>
            <a:t>Por falta de tiempo para desarrollar contenidos.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300" kern="1200" dirty="0"/>
            <a:t>Contenidos disciplinarios y didácticos generales.</a:t>
          </a:r>
          <a:endParaRPr lang="es-AR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AR" sz="2300" kern="1200" dirty="0"/>
            <a:t>Falta de capacitación.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AR" sz="2300" kern="1200" dirty="0"/>
            <a:t>Por estar a cargo de UC del campo general.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AR" sz="2300" kern="1200" dirty="0"/>
            <a:t>No resulta operativo.</a:t>
          </a:r>
        </a:p>
      </dsp:txBody>
      <dsp:txXfrm>
        <a:off x="4416838" y="1423854"/>
        <a:ext cx="3874384" cy="34092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8487D2F-A07A-498D-9FD2-210C43471139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84CE809-4E0F-4DC8-96FD-3D509B3E18E8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87D2F-A07A-498D-9FD2-210C43471139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CE809-4E0F-4DC8-96FD-3D509B3E18E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87D2F-A07A-498D-9FD2-210C43471139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CE809-4E0F-4DC8-96FD-3D509B3E18E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8487D2F-A07A-498D-9FD2-210C43471139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84CE809-4E0F-4DC8-96FD-3D509B3E18E8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8487D2F-A07A-498D-9FD2-210C43471139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84CE809-4E0F-4DC8-96FD-3D509B3E18E8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87D2F-A07A-498D-9FD2-210C43471139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CE809-4E0F-4DC8-96FD-3D509B3E18E8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87D2F-A07A-498D-9FD2-210C43471139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CE809-4E0F-4DC8-96FD-3D509B3E18E8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487D2F-A07A-498D-9FD2-210C43471139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84CE809-4E0F-4DC8-96FD-3D509B3E18E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87D2F-A07A-498D-9FD2-210C43471139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CE809-4E0F-4DC8-96FD-3D509B3E18E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8487D2F-A07A-498D-9FD2-210C43471139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84CE809-4E0F-4DC8-96FD-3D509B3E18E8}" type="slidenum">
              <a:rPr lang="en-US" smtClean="0"/>
              <a:t>‹Nº›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487D2F-A07A-498D-9FD2-210C43471139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84CE809-4E0F-4DC8-96FD-3D509B3E18E8}" type="slidenum">
              <a:rPr lang="en-US" smtClean="0"/>
              <a:t>‹Nº›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8487D2F-A07A-498D-9FD2-210C43471139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84CE809-4E0F-4DC8-96FD-3D509B3E18E8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9772" y="2852936"/>
            <a:ext cx="6032648" cy="1470025"/>
          </a:xfrm>
        </p:spPr>
        <p:txBody>
          <a:bodyPr>
            <a:normAutofit/>
          </a:bodyPr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Plan Integral para el Desarrollo e Implementación del FPSD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8D89E02A-F151-4FB1-A6F5-EB25932EA9AD}"/>
              </a:ext>
            </a:extLst>
          </p:cNvPr>
          <p:cNvSpPr/>
          <p:nvPr/>
        </p:nvSpPr>
        <p:spPr>
          <a:xfrm>
            <a:off x="2051720" y="620688"/>
            <a:ext cx="67687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i="1" dirty="0">
                <a:latin typeface="+mj-lt"/>
                <a:ea typeface="Calibri" panose="020F0502020204030204" pitchFamily="34" charset="0"/>
              </a:rPr>
              <a:t>Dispositivo de Acompañamiento para la Apropiación del Formato Provincial de Secuencias didácticas en el Nivel Superior</a:t>
            </a:r>
            <a:endParaRPr lang="es-AR" dirty="0">
              <a:latin typeface="+mj-lt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BE384A48-E165-4BFA-9AFD-66DB392C9FDF}"/>
              </a:ext>
            </a:extLst>
          </p:cNvPr>
          <p:cNvSpPr/>
          <p:nvPr/>
        </p:nvSpPr>
        <p:spPr>
          <a:xfrm>
            <a:off x="2195736" y="5775647"/>
            <a:ext cx="676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b="1" i="1" dirty="0">
                <a:latin typeface="+mj-lt"/>
                <a:ea typeface="Calibri" panose="020F0502020204030204" pitchFamily="34" charset="0"/>
              </a:rPr>
              <a:t>2019-2020</a:t>
            </a:r>
            <a:endParaRPr lang="es-A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132717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EF8F3A-4F73-45C0-935A-D18DD81F6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b="1" dirty="0"/>
              <a:t>¿Conoce bibliografía específica que sustenta el FPSD?</a:t>
            </a:r>
            <a:endParaRPr lang="es-AR" sz="32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C5FD7F-36E3-42FC-9354-B4DC4C8A96D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s-MX" dirty="0"/>
              <a:t>De las 20 personas 9 indican no conocer bibliografía especifica que sustenta el FPSD.</a:t>
            </a:r>
            <a:endParaRPr lang="es-AR" dirty="0"/>
          </a:p>
        </p:txBody>
      </p:sp>
      <p:pic>
        <p:nvPicPr>
          <p:cNvPr id="1026" name="Picture 2" descr="Gráfico de respuestas de formularios. Título de la pregunta: 4) ¿Conoce bibliografía específica que sustenta el FPSD?. Número de respuestas: 20 respuestas.">
            <a:extLst>
              <a:ext uri="{FF2B5EF4-FFF2-40B4-BE49-F238E27FC236}">
                <a16:creationId xmlns:a16="http://schemas.microsoft.com/office/drawing/2014/main" id="{A062F761-1083-4685-8416-23226FBA57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8" t="24365" r="31488" b="8157"/>
          <a:stretch/>
        </p:blipFill>
        <p:spPr bwMode="auto">
          <a:xfrm>
            <a:off x="899592" y="2592361"/>
            <a:ext cx="6856263" cy="3981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4034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8FE95F-9F77-49F6-8A58-DC7B640B8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200" b="1" dirty="0"/>
              <a:t>Acciones del plan: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s-AR" sz="2800" dirty="0"/>
              <a:t>Asesoramiento de especialistas sobre el marco epistemológico del FPSD al interior de nuestro ISFD.</a:t>
            </a:r>
          </a:p>
          <a:p>
            <a:pPr algn="just">
              <a:lnSpc>
                <a:spcPct val="150000"/>
              </a:lnSpc>
            </a:pPr>
            <a:r>
              <a:rPr lang="es-AR" sz="2800" dirty="0"/>
              <a:t>Seleccionar de la bibliografía de referencia del Plan Provincial de Capacitación y Actualización Docente 2016-2023 los aportes teóricos relevantes para formar un banco de recursos digital.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924242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01B8F7-D47E-4A99-ADAB-A702D8C99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200" b="1" dirty="0"/>
              <a:t>Acciones del plan: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s-AR" sz="3800" dirty="0"/>
              <a:t>Selección desde cada unidad curricular aportes bibliográficos para formar el banco digital en el que se soporta el FPSD.</a:t>
            </a:r>
            <a:endParaRPr lang="en-US" sz="3800" dirty="0"/>
          </a:p>
          <a:p>
            <a:pPr algn="just">
              <a:lnSpc>
                <a:spcPct val="170000"/>
              </a:lnSpc>
            </a:pPr>
            <a:r>
              <a:rPr lang="es-AR" sz="3800" dirty="0"/>
              <a:t>Constituir comunidades de aprendizajes para la circulación y revisión crítica y reflexiva de los saberes que sustentan el FPSD.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7117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01B8F7-D47E-4A99-ADAB-A702D8C99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200" b="1" dirty="0"/>
              <a:t>Acciones del plan: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70000"/>
              </a:lnSpc>
            </a:pPr>
            <a:r>
              <a:rPr lang="es-AR" sz="2600" dirty="0"/>
              <a:t>Revisar reflexivamente e incorporar el marco pedagógico del FPSD, en las UC de los distintos campos de la formación inicial.</a:t>
            </a:r>
          </a:p>
          <a:p>
            <a:pPr algn="just">
              <a:lnSpc>
                <a:spcPct val="170000"/>
              </a:lnSpc>
            </a:pPr>
            <a:r>
              <a:rPr lang="es-MX" sz="2600" dirty="0"/>
              <a:t>Producción y socialización de narrativas en distintos formatos, para sistematizar las acciones del plan. </a:t>
            </a:r>
            <a:endParaRPr lang="es-AR" sz="2600" dirty="0"/>
          </a:p>
          <a:p>
            <a:pPr algn="just">
              <a:lnSpc>
                <a:spcPct val="170000"/>
              </a:lnSpc>
            </a:pPr>
            <a:endParaRPr lang="es-AR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4582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r>
              <a:rPr lang="es-AR" sz="3200" b="1" dirty="0"/>
              <a:t>Propósitos del Dispositivo: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AR" sz="2600" dirty="0"/>
              <a:t>Fortalecer las propuestas de formación que incorporen en la formación inicial y específica, la planificación de experiencias de enseñanza y aprendizaje, a partir del FPSD. 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AR" sz="2600" dirty="0"/>
              <a:t>Generar espacios de trabajo, reflexión y acuerdos con los para la apropiación del FPSD.</a:t>
            </a:r>
          </a:p>
        </p:txBody>
      </p:sp>
    </p:spTree>
    <p:extLst>
      <p:ext uri="{BB962C8B-B14F-4D97-AF65-F5344CB8AC3E}">
        <p14:creationId xmlns:p14="http://schemas.microsoft.com/office/powerpoint/2010/main" val="6901143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08720"/>
            <a:ext cx="8047247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70927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es-AR" sz="3200" b="1" dirty="0"/>
              <a:t>I encuentro presencial: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88" y="1196752"/>
            <a:ext cx="7931224" cy="4942333"/>
          </a:xfrm>
        </p:spPr>
      </p:pic>
    </p:spTree>
    <p:extLst>
      <p:ext uri="{BB962C8B-B14F-4D97-AF65-F5344CB8AC3E}">
        <p14:creationId xmlns:p14="http://schemas.microsoft.com/office/powerpoint/2010/main" val="30775855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075240" cy="592527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AR" dirty="0"/>
              <a:t>En el I encuentro, se comenzó a realizar un diagnóstico sobre el impacto del FPSD en el instituto, tanto en el plano de la Formación Inicial como en la dimensión del Desarrollo Profesional. </a:t>
            </a:r>
          </a:p>
          <a:p>
            <a:pPr algn="just">
              <a:lnSpc>
                <a:spcPct val="150000"/>
              </a:lnSpc>
            </a:pPr>
            <a:r>
              <a:rPr lang="es-AR" dirty="0"/>
              <a:t>A partir del diagnóstico se identificaron focos problemáticos que permitieron diseñar el Plan de Acción para la resolución del desafío. </a:t>
            </a:r>
          </a:p>
          <a:p>
            <a:pPr algn="just">
              <a:lnSpc>
                <a:spcPct val="150000"/>
              </a:lnSpc>
            </a:pPr>
            <a:r>
              <a:rPr lang="es-AR" dirty="0"/>
              <a:t>El objetivo es la generación de dispositivos institucionales que recuperen el carácter situado que hace a la particularidad y singularidad del  ISFD.</a:t>
            </a:r>
          </a:p>
        </p:txBody>
      </p:sp>
    </p:spTree>
    <p:extLst>
      <p:ext uri="{BB962C8B-B14F-4D97-AF65-F5344CB8AC3E}">
        <p14:creationId xmlns:p14="http://schemas.microsoft.com/office/powerpoint/2010/main" val="14857439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684303-C634-4CF2-9F55-9A6B69C46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200" b="1" dirty="0"/>
              <a:t>El FPSD como problema y desafío para el ISFD: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7756" y="1700808"/>
            <a:ext cx="8634724" cy="4882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58449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/>
              <a:t>Acciones</a:t>
            </a:r>
            <a:r>
              <a:rPr lang="en-US" sz="3200" b="1" dirty="0"/>
              <a:t> del plan: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1562252D-BBF9-4813-A064-7ABD880948F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s-MX" sz="2800" dirty="0"/>
              <a:t>Consulta al interior del ISFD acerca del Formato provincial de secuencias didácticas para el desarrollo de capacidades.</a:t>
            </a:r>
          </a:p>
          <a:p>
            <a:pPr algn="just">
              <a:lnSpc>
                <a:spcPct val="150000"/>
              </a:lnSpc>
            </a:pPr>
            <a:r>
              <a:rPr lang="es-MX" sz="2800" dirty="0"/>
              <a:t>Los resultados fueron:</a:t>
            </a:r>
          </a:p>
          <a:p>
            <a:pPr marL="0" indent="0">
              <a:lnSpc>
                <a:spcPct val="150000"/>
              </a:lnSpc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428001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3200" b="1" dirty="0"/>
              <a:t>¿Conoce el FPSD?</a:t>
            </a:r>
            <a:endParaRPr lang="en-US" sz="32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288456-7151-42D3-B30B-37BB340B3F9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s-MX" dirty="0"/>
              <a:t>De las 20 personas, 11 indican trabajar con el formato y 9 que no.</a:t>
            </a:r>
            <a:endParaRPr lang="es-AR" dirty="0"/>
          </a:p>
        </p:txBody>
      </p:sp>
      <p:pic>
        <p:nvPicPr>
          <p:cNvPr id="6" name="Picture 2" descr="Gráfico de respuestas de formularios. Título de la pregunta: 4) ¿Conoce bibliografía específica que sustenta el FPSD?. Número de respuestas: 20 respuestas.">
            <a:extLst>
              <a:ext uri="{FF2B5EF4-FFF2-40B4-BE49-F238E27FC236}">
                <a16:creationId xmlns:a16="http://schemas.microsoft.com/office/drawing/2014/main" id="{B5E81616-FE43-4E3E-B336-355D2C9910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8" t="24365" r="31488" b="8157"/>
          <a:stretch/>
        </p:blipFill>
        <p:spPr bwMode="auto">
          <a:xfrm>
            <a:off x="1068537" y="2602306"/>
            <a:ext cx="6856263" cy="3981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12896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5FB348-2708-474C-93B8-B5E84EF61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b="1" dirty="0"/>
              <a:t>¿Trabaja el FPSD en sus unidades curriculares?</a:t>
            </a:r>
            <a:endParaRPr lang="es-AR" sz="3200" b="1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D018C705-7C62-47FB-BEFA-3BB50941844E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4968397"/>
              </p:ext>
            </p:extLst>
          </p:nvPr>
        </p:nvGraphicFramePr>
        <p:xfrm>
          <a:off x="457200" y="1600200"/>
          <a:ext cx="8291264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72335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251</TotalTime>
  <Words>454</Words>
  <Application>Microsoft Office PowerPoint</Application>
  <PresentationFormat>Presentación en pantalla (4:3)</PresentationFormat>
  <Paragraphs>44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Century Schoolbook</vt:lpstr>
      <vt:lpstr>Wingdings</vt:lpstr>
      <vt:lpstr>Wingdings 2</vt:lpstr>
      <vt:lpstr>Oriel</vt:lpstr>
      <vt:lpstr>Plan Integral para el Desarrollo e Implementación del FPSD</vt:lpstr>
      <vt:lpstr>Propósitos del Dispositivo:</vt:lpstr>
      <vt:lpstr>Presentación de PowerPoint</vt:lpstr>
      <vt:lpstr>I encuentro presencial:</vt:lpstr>
      <vt:lpstr>Presentación de PowerPoint</vt:lpstr>
      <vt:lpstr>El FPSD como problema y desafío para el ISFD:</vt:lpstr>
      <vt:lpstr>Acciones del plan:</vt:lpstr>
      <vt:lpstr>¿Conoce el FPSD?</vt:lpstr>
      <vt:lpstr>¿Trabaja el FPSD en sus unidades curriculares?</vt:lpstr>
      <vt:lpstr>¿Conoce bibliografía específica que sustenta el FPSD?</vt:lpstr>
      <vt:lpstr>Acciones del plan:</vt:lpstr>
      <vt:lpstr>Acciones del plan:</vt:lpstr>
      <vt:lpstr>Acciones del plan: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Consulta acerca del FPSD</dc:title>
  <dc:creator>Daniela Camposano</dc:creator>
  <cp:lastModifiedBy>HP</cp:lastModifiedBy>
  <cp:revision>32</cp:revision>
  <dcterms:created xsi:type="dcterms:W3CDTF">2019-10-30T00:16:00Z</dcterms:created>
  <dcterms:modified xsi:type="dcterms:W3CDTF">2019-11-04T11:32:36Z</dcterms:modified>
</cp:coreProperties>
</file>